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notesMasterIdLst>
    <p:notesMasterId r:id="rId22"/>
  </p:notes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8730C-95AD-4B01-8D82-7BCC5E3C1437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FCCF4-EF80-4FF1-BED5-18809632EE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01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FCCF4-EF80-4FF1-BED5-18809632EEC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27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FCCF4-EF80-4FF1-BED5-18809632EEC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8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DA1808E-80E1-4999-AB23-B8046D4DC133}" type="datetime1">
              <a:rPr lang="ru-RU" smtClean="0"/>
              <a:t>28.03.2022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ru-RU"/>
              <a:t>Версия 1.0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670880"/>
      </p:ext>
    </p:extLst>
  </p:cSld>
  <p:clrMapOvr>
    <a:masterClrMapping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4142-58A9-4C02-B861-06B36C44B2C6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842904"/>
      </p:ext>
    </p:extLst>
  </p:cSld>
  <p:clrMapOvr>
    <a:masterClrMapping/>
  </p:clrMapOvr>
  <p:transition spd="slow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065A3-BC2D-4C57-9F71-1CF8850B294C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967492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8A617-C13F-4BAF-84B1-896650FDBAA5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00246"/>
      </p:ext>
    </p:extLst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F5325-868C-444D-97CF-0014375C4431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670358"/>
      </p:ext>
    </p:extLst>
  </p:cSld>
  <p:clrMapOvr>
    <a:masterClrMapping/>
  </p:clrMapOvr>
  <p:transition spd="slow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708F-5F3F-49EE-BFA7-223307CEAE0C}" type="datetime1">
              <a:rPr lang="ru-RU" smtClean="0"/>
              <a:t>28.03.2022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512705"/>
      </p:ext>
    </p:extLst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FDE2-16A7-4760-AC89-7848E022F489}" type="datetime1">
              <a:rPr lang="ru-RU" smtClean="0"/>
              <a:t>28.03.2022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654339"/>
      </p:ext>
    </p:extLst>
  </p:cSld>
  <p:clrMapOvr>
    <a:masterClrMapping/>
  </p:clrMapOvr>
  <p:transition spd="slow">
    <p:random/>
  </p:transition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CB2D-2BDE-44C2-8DDF-BB5A841DB0DC}" type="datetime1">
              <a:rPr lang="ru-RU" smtClean="0"/>
              <a:t>28.03.2022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387782"/>
      </p:ext>
    </p:extLst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AB16-0723-4953-A09A-EB1C4451637F}" type="datetime1">
              <a:rPr lang="ru-RU" smtClean="0"/>
              <a:t>28.03.2022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756896"/>
      </p:ext>
    </p:extLst>
  </p:cSld>
  <p:clrMapOvr>
    <a:masterClrMapping/>
  </p:clrMapOvr>
  <p:transition spd="slow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69B6-0771-4470-B11D-F9C46573255D}" type="datetime1">
              <a:rPr lang="ru-RU" smtClean="0"/>
              <a:t>28.03.2022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87220"/>
      </p:ext>
    </p:extLst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5F8153C-E22B-4C47-B735-173DE188F866}" type="datetime1">
              <a:rPr lang="ru-RU" smtClean="0"/>
              <a:t>28.03.2022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797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F2BFDE2-16A7-4760-AC89-7848E022F489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ru-RU"/>
              <a:t>Версия 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1A56780D-2E2E-4D00-BC12-3708A07F1A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38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transition spd="slow">
    <p:random/>
  </p:transition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321D5-771A-42E7-B627-24951EA69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Отчет о выполнении конкурсного задания системным программистом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A1F3F6-CE71-4BA3-8A37-CF437F0B07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Команды №5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6B774-22B2-4F4A-8B65-375A3BDA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ECD8-F553-4D66-A809-871A82768507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5EAF25-4308-4F3D-8908-6F60E9D3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4A0DE1-7982-4157-BEFF-B72BE0F3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400448"/>
            <a:ext cx="2926080" cy="1397039"/>
          </a:xfrm>
        </p:spPr>
        <p:txBody>
          <a:bodyPr/>
          <a:lstStyle/>
          <a:p>
            <a:r>
              <a:rPr lang="ru-RU" sz="4400" dirty="0"/>
              <a:t>Слайд </a:t>
            </a:r>
            <a:fld id="{1A56780D-2E2E-4D00-BC12-3708A07F1AB9}" type="slidenum">
              <a:rPr lang="ru-RU" sz="4400" smtClean="0"/>
              <a:t>1</a:t>
            </a:fld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555667668"/>
      </p:ext>
    </p:extLst>
  </p:cSld>
  <p:clrMapOvr>
    <a:masterClrMapping/>
  </p:clrMapOvr>
  <p:transition spd="slow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Калибровка </a:t>
            </a:r>
            <a:r>
              <a:rPr lang="ru-RU" dirty="0" err="1"/>
              <a:t>ДУСа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04571" y="2011363"/>
            <a:ext cx="6697132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1E2F7935-1F9A-473A-A8B7-B1117AA2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E91D-8FDB-4803-8FF7-82638AB1A534}" type="datetime1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61526E-6E4E-4D2E-82EF-C302BD0A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CA25B3-1698-49CD-A052-BB77BA2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10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0" y="621166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Вывод: Для калибровки </a:t>
            </a:r>
            <a:r>
              <a:rPr lang="ru-RU" dirty="0" err="1"/>
              <a:t>ДУСа</a:t>
            </a:r>
            <a:r>
              <a:rPr lang="ru-RU" dirty="0"/>
              <a:t> необходимо его значения умножить на 0,00875 и таким образом мы получим его значения в </a:t>
            </a:r>
            <a:r>
              <a:rPr lang="ru-RU" dirty="0" err="1"/>
              <a:t>гр</a:t>
            </a:r>
            <a:r>
              <a:rPr lang="ru-RU" dirty="0"/>
              <a:t>/с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5637667"/>
      </p:ext>
    </p:extLst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Калибровка магнитометра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04571" y="2011363"/>
            <a:ext cx="6697132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20BF0BCE-62AB-41BC-8E50-EEB60C6A4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CAFD-3202-4EE9-AC6E-DE81058C26FF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83E706-0E11-46D6-892D-A26775B2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71DFDC-AA37-40B0-9C1A-C3DFAC46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02189"/>
      </p:ext>
    </p:extLst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Результат калибровки магнитометра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/>
          <a:srcRect l="32276" t="17515" r="31540" b="22607"/>
          <a:stretch>
            <a:fillRect/>
          </a:stretch>
        </p:blipFill>
        <p:spPr bwMode="auto">
          <a:xfrm>
            <a:off x="0" y="2229394"/>
            <a:ext cx="5625737" cy="4628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95433BA5-4AC0-4374-B189-9BAA1080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277-6D62-4ADC-BE74-17DA8837FDCE}" type="datetime1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D31CB4-4958-423C-AC3B-D979B649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42B778-48ED-4FD5-9806-DF797D26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/>
          <p:cNvPicPr/>
          <p:nvPr/>
        </p:nvPicPr>
        <p:blipFill>
          <a:blip r:embed="rId3" cstate="print"/>
          <a:srcRect l="26543" t="9980" r="21102" b="6517"/>
          <a:stretch>
            <a:fillRect/>
          </a:stretch>
        </p:blipFill>
        <p:spPr bwMode="auto">
          <a:xfrm>
            <a:off x="6522720" y="2229394"/>
            <a:ext cx="5669280" cy="4628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6530466"/>
      </p:ext>
    </p:extLst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Калибровка </a:t>
            </a:r>
            <a:r>
              <a:rPr lang="ru-RU" dirty="0" err="1"/>
              <a:t>солн</a:t>
            </a:r>
            <a:r>
              <a:rPr lang="ru-RU" dirty="0"/>
              <a:t> датчиков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3" cstate="print"/>
          <a:stretch/>
        </p:blipFill>
        <p:spPr bwMode="auto">
          <a:xfrm>
            <a:off x="2704571" y="2011363"/>
            <a:ext cx="6697132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3FAA28C-9CC0-4E7A-8604-0AF74420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DC34-A6FF-42C1-97E5-16AB2BFD43EC}" type="datetime1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F635C4-3B7A-41E4-8368-AEB7AA1C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8ACA05-D252-478A-A204-E39A7047F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13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502370" y="6174377"/>
            <a:ext cx="918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калибровки </a:t>
            </a:r>
            <a:r>
              <a:rPr lang="ru-RU" dirty="0" err="1"/>
              <a:t>солн</a:t>
            </a:r>
            <a:r>
              <a:rPr lang="ru-RU" dirty="0"/>
              <a:t> датчиков нужно два их значения привести к 1 среднему по значению</a:t>
            </a:r>
          </a:p>
        </p:txBody>
      </p:sp>
    </p:spTree>
    <p:extLst>
      <p:ext uri="{BB962C8B-B14F-4D97-AF65-F5344CB8AC3E}">
        <p14:creationId xmlns:p14="http://schemas.microsoft.com/office/powerpoint/2010/main" val="3267610592"/>
      </p:ext>
    </p:extLst>
  </p:cSld>
  <p:clrMapOvr>
    <a:masterClrMapping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Результат калибровки </a:t>
            </a:r>
            <a:r>
              <a:rPr lang="ru-RU" dirty="0" err="1"/>
              <a:t>солн</a:t>
            </a:r>
            <a:r>
              <a:rPr lang="ru-RU" dirty="0"/>
              <a:t> датчиков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04571" y="2011363"/>
            <a:ext cx="6697132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50DB6DA3-FB0E-4687-9996-AD82B3739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8EFD-5651-41EA-8E73-CABB08F5397A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F18529-9EE2-455F-8759-F440B71C2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722924-E6F4-4B51-8599-40400577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809106"/>
      </p:ext>
    </p:extLst>
  </p:cSld>
  <p:clrMapOvr>
    <a:masterClrMapping/>
  </p:clrMapOvr>
  <p:transition spd="slow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Блок-схема работы всех систем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00D540-0E62-45B9-AFF8-0F0AFD31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7B6-904F-4787-9D01-DF2D4864F075}" type="datetime1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FF06C6-A651-4BA9-A976-0CBD0372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866811-7599-4708-968F-EF541269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15</a:t>
            </a:fld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5189272" y="22479"/>
            <a:ext cx="86691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703893"/>
              </p:ext>
            </p:extLst>
          </p:nvPr>
        </p:nvGraphicFramePr>
        <p:xfrm>
          <a:off x="3344745" y="1690688"/>
          <a:ext cx="5502510" cy="516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Visio" r:id="rId3" imgW="6803987" imgH="6397453" progId="Visio.Drawing.11">
                  <p:embed/>
                </p:oleObj>
              </mc:Choice>
              <mc:Fallback>
                <p:oleObj name="Visio" r:id="rId3" imgW="6803987" imgH="639745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745" y="1690688"/>
                        <a:ext cx="5502510" cy="5167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5946020"/>
      </p:ext>
    </p:extLst>
  </p:cSld>
  <p:clrMapOvr>
    <a:masterClrMapping/>
  </p:clrMapOvr>
  <p:transition spd="slow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Блок-схема работы системы стабилизации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74683F-9530-41C0-B9A4-78A359D5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A1011-40B9-4469-95E6-184D38CC0ECA}" type="datetime1">
              <a:rPr lang="ru-RU" smtClean="0"/>
              <a:t>28.03.2022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F30D1B-2718-4844-AE04-5D78B0F74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FE2539-BE97-4A6E-8D17-303E8E2A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16</a:t>
            </a:fld>
            <a:endParaRPr lang="ru-RU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835153" y="-9587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301818"/>
              </p:ext>
            </p:extLst>
          </p:nvPr>
        </p:nvGraphicFramePr>
        <p:xfrm>
          <a:off x="4119155" y="1290755"/>
          <a:ext cx="3003894" cy="5628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Visio" r:id="rId3" imgW="4219850" imgH="7908052" progId="Visio.Drawing.11">
                  <p:embed/>
                </p:oleObj>
              </mc:Choice>
              <mc:Fallback>
                <p:oleObj name="Visio" r:id="rId3" imgW="4219850" imgH="790805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155" y="1290755"/>
                        <a:ext cx="3003894" cy="5628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9138937"/>
      </p:ext>
    </p:extLst>
  </p:cSld>
  <p:clrMapOvr>
    <a:masterClrMapping/>
  </p:clrMapOvr>
  <p:transition spd="slow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Блок-схема работы системы ориентации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D26C07-686C-4BCD-8262-97088E199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7D5D-8E09-426B-B669-2967CC9905FA}" type="datetime1">
              <a:rPr lang="ru-RU" smtClean="0"/>
              <a:t>28.03.2022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A2DD26-7526-4E5D-9D81-5058473FD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0D2946-7E46-4B95-BABE-DC22AB78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17</a:t>
            </a:fld>
            <a:endParaRPr lang="ru-RU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95154" y="9579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174993"/>
              </p:ext>
            </p:extLst>
          </p:nvPr>
        </p:nvGraphicFramePr>
        <p:xfrm>
          <a:off x="2117736" y="1421673"/>
          <a:ext cx="2606084" cy="5436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Visio" r:id="rId3" imgW="4250046" imgH="8854880" progId="Visio.Drawing.11">
                  <p:embed/>
                </p:oleObj>
              </mc:Choice>
              <mc:Fallback>
                <p:oleObj name="Visio" r:id="rId3" imgW="4250046" imgH="885488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736" y="1421673"/>
                        <a:ext cx="2606084" cy="54363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 flipV="1">
            <a:off x="8904058" y="1177093"/>
            <a:ext cx="96265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764893"/>
              </p:ext>
            </p:extLst>
          </p:nvPr>
        </p:nvGraphicFramePr>
        <p:xfrm>
          <a:off x="6442476" y="1446108"/>
          <a:ext cx="2090105" cy="5415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Visio" r:id="rId5" imgW="2194560" imgH="5683514" progId="Visio.Drawing.11">
                  <p:embed/>
                </p:oleObj>
              </mc:Choice>
              <mc:Fallback>
                <p:oleObj name="Visio" r:id="rId5" imgW="2194560" imgH="5683514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2476" y="1446108"/>
                        <a:ext cx="2090105" cy="54158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50547"/>
      </p:ext>
    </p:extLst>
  </p:cSld>
  <p:clrMapOvr>
    <a:masterClrMapping/>
  </p:clrMapOvr>
  <p:transition spd="slow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Блок-схема работы полезной нагрузки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130C25-4FB1-464F-874E-F6F69ACE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84A6B-D520-4AE6-8CC3-4963D609B412}" type="datetime1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D705B7-9D8A-49A1-A14C-9E779439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ECC4A1-B9E9-4C26-820B-DD331991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18</a:t>
            </a:fld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701143" y="1690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008617"/>
              </p:ext>
            </p:extLst>
          </p:nvPr>
        </p:nvGraphicFramePr>
        <p:xfrm>
          <a:off x="3361191" y="1690688"/>
          <a:ext cx="5469618" cy="489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Visio" r:id="rId3" imgW="4813572" imgH="4308238" progId="Visio.Drawing.11">
                  <p:embed/>
                </p:oleObj>
              </mc:Choice>
              <mc:Fallback>
                <p:oleObj name="Visio" r:id="rId3" imgW="4813572" imgH="43082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1191" y="1690688"/>
                        <a:ext cx="5469618" cy="48981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327488"/>
      </p:ext>
    </p:extLst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Блок-схема работы всех систем спутника(подробно)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CBF005-29FE-4178-BE0D-33A68071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FC7B-8434-4F2B-B4CD-D86C6FE19798}" type="datetime1">
              <a:rPr lang="ru-RU" smtClean="0"/>
              <a:t>28.03.2022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848BE220-9BC9-4166-9EC1-AAB310283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5FFE7E2-7108-482A-87B5-E034DC0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19</a:t>
            </a:fld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959427"/>
            <a:ext cx="80686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762340"/>
              </p:ext>
            </p:extLst>
          </p:nvPr>
        </p:nvGraphicFramePr>
        <p:xfrm>
          <a:off x="0" y="1959428"/>
          <a:ext cx="4397829" cy="4745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Visio" r:id="rId3" imgW="7324557" imgH="7908052" progId="Visio.Drawing.11">
                  <p:embed/>
                </p:oleObj>
              </mc:Choice>
              <mc:Fallback>
                <p:oleObj name="Visio" r:id="rId3" imgW="7324557" imgH="790805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59428"/>
                        <a:ext cx="4397829" cy="47455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00302" y="1959425"/>
            <a:ext cx="75042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61926"/>
              </p:ext>
            </p:extLst>
          </p:nvPr>
        </p:nvGraphicFramePr>
        <p:xfrm>
          <a:off x="4663544" y="2005144"/>
          <a:ext cx="2473280" cy="5529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Visio" r:id="rId5" imgW="4105869" imgH="9178549" progId="Visio.Drawing.11">
                  <p:embed/>
                </p:oleObj>
              </mc:Choice>
              <mc:Fallback>
                <p:oleObj name="Visio" r:id="rId5" imgW="4105869" imgH="917854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544" y="2005144"/>
                        <a:ext cx="2473280" cy="55297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602583" y="1959422"/>
            <a:ext cx="83976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737383"/>
              </p:ext>
            </p:extLst>
          </p:nvPr>
        </p:nvGraphicFramePr>
        <p:xfrm>
          <a:off x="7602583" y="1959423"/>
          <a:ext cx="4397829" cy="3915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Visio" r:id="rId7" imgW="6388466" imgH="5683514" progId="Visio.Drawing.11">
                  <p:embed/>
                </p:oleObj>
              </mc:Choice>
              <mc:Fallback>
                <p:oleObj name="Visio" r:id="rId7" imgW="6388466" imgH="5683514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2583" y="1959423"/>
                        <a:ext cx="4397829" cy="39156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6128065"/>
      </p:ext>
    </p:extLst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Код проверки </a:t>
            </a:r>
            <a:r>
              <a:rPr lang="ru-RU" sz="4400" dirty="0" err="1"/>
              <a:t>ДУСа</a:t>
            </a:r>
            <a:endParaRPr lang="ru-RU" sz="4400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F3B03FC0-3F61-4352-B480-8E237837AE4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04571" y="2011363"/>
            <a:ext cx="6697132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E284FDE3-FD85-4DB0-A753-915F97F9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9861-E609-4705-81AF-975289BE56CC}" type="datetime1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B9B6B6-4297-4E77-9546-EEEEBC79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40DC15-BCA2-43A9-8663-54E27876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208452"/>
      </p:ext>
    </p:extLst>
  </p:cSld>
  <p:clrMapOvr>
    <a:masterClrMapping/>
  </p:clrMapOvr>
  <p:transition spd="slow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Установлены все программы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4571" y="2011363"/>
            <a:ext cx="6697132" cy="3767137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6BF58C2-6CBD-4269-8EFA-48DE2890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B56-040A-4FB1-942D-A87BE7951A3D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7CC33A-88D5-4574-9672-B837E4B9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00542B-E6C9-4435-A800-8F1A9348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85347"/>
      </p:ext>
    </p:extLst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проверки магнитометра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04571" y="2011363"/>
            <a:ext cx="6697132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E02B6D7E-CE57-4439-877B-33AC98C9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E651-8E49-443E-AEB4-EDB42C64490A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F86388-EFA9-4BD1-A16B-21DDBDE9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EC369F-2A7C-4A7C-9374-2866C893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092981"/>
      </p:ext>
    </p:extLst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Код проверки </a:t>
            </a:r>
            <a:r>
              <a:rPr lang="ru-RU" dirty="0" err="1"/>
              <a:t>солн.датчиков</a:t>
            </a:r>
            <a:r>
              <a:rPr lang="ru-RU" dirty="0"/>
              <a:t> (1-4)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04571" y="2011363"/>
            <a:ext cx="6697132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130FC80C-1906-445E-8FD1-8D2971F2F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72F-B99A-4B5F-B543-06BA002DCDD4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9FB8B5-ADAD-4B8C-BE0E-0B7230DC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AC4573-DECC-4F2D-82AE-D102AA90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681413"/>
      </p:ext>
    </p:extLst>
  </p:cSld>
  <p:clrMapOvr>
    <a:masterClrMapping/>
  </p:clrMapOvr>
  <p:transition spd="slow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проверки маховика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04571" y="2011363"/>
            <a:ext cx="6697132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F115C9B5-5861-46AF-B184-4C246E47E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3F1F-2071-401A-A331-F2B49BDAB7D9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D4971F-4566-41FA-BE95-886133D1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3AD6AE-9823-42DA-8115-9D605F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385065"/>
      </p:ext>
    </p:extLst>
  </p:cSld>
  <p:clrMapOvr>
    <a:masterClrMapping/>
  </p:clrMapOvr>
  <p:transition spd="slow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проверки камеры 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04571" y="2011363"/>
            <a:ext cx="6697132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BA9F08D-04B3-4280-8F67-104CBF4D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0065-3DDA-474D-9729-ED66064C33C6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416A6B-CE04-490C-A51F-9C82C531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C3F275-E733-4FCF-A28E-E0C678D8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596466"/>
      </p:ext>
    </p:extLst>
  </p:cSld>
  <p:clrMapOvr>
    <a:masterClrMapping/>
  </p:clrMapOvr>
  <p:transition spd="slow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 работы камеры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359375-BE8D-4F3F-86CA-0DC7CABD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74D19-A530-4FAF-92A4-EEAED7EC914D}" type="datetime1">
              <a:rPr lang="ru-RU" smtClean="0"/>
              <a:t>28.03.2022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65BDC6-705B-49D6-B132-D0E4B6C6B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45D44D-AEBF-400C-B61D-10E9197B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7</a:t>
            </a:fld>
            <a:endParaRPr lang="ru-RU"/>
          </a:p>
        </p:txBody>
      </p:sp>
      <p:pic>
        <p:nvPicPr>
          <p:cNvPr id="1026" name="Picture 2" descr="20220118111153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1097"/>
          <a:stretch>
            <a:fillRect/>
          </a:stretch>
        </p:blipFill>
        <p:spPr bwMode="auto">
          <a:xfrm>
            <a:off x="2971800" y="1762125"/>
            <a:ext cx="5410200" cy="45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785668"/>
      </p:ext>
    </p:extLst>
  </p:cSld>
  <p:clrMapOvr>
    <a:masterClrMapping/>
  </p:clrMapOvr>
  <p:transition spd="slow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Код проверки УКВ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04571" y="2011363"/>
            <a:ext cx="6697132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C720CFC0-1323-4661-8B3A-36794263B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85A50-6001-4ABB-B227-1BB568C38AAC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463847-9042-437F-9652-E8C261F6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D466A9-F8C3-4A4C-8E7D-756FDD57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100471"/>
      </p:ext>
    </p:extLst>
  </p:cSld>
  <p:clrMapOvr>
    <a:masterClrMapping/>
  </p:clrMapOvr>
  <p:transition spd="slow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 работы УКВ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04571" y="2011363"/>
            <a:ext cx="6697132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5E5D17DA-C6C1-45C7-BEE7-92E4CE55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C379-1F1B-4CBE-A52C-7D24F872D2E4}" type="datetime1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C1938F-7BC8-421B-893D-C3B959528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Версия 1.0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A47B90-2F0F-4C75-9A00-394D365B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56780D-2E2E-4D00-BC12-3708A07F1AB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246661"/>
      </p:ext>
    </p:extLst>
  </p:cSld>
  <p:clrMapOvr>
    <a:masterClrMapping/>
  </p:clrMapOvr>
  <p:transition spd="slow">
    <p:random/>
  </p:transition>
</p:sld>
</file>

<file path=ppt/theme/theme1.xml><?xml version="1.0" encoding="utf-8"?>
<a:theme xmlns:a="http://schemas.openxmlformats.org/drawingml/2006/main" name="Метрополия">
  <a:themeElements>
    <a:clrScheme name="Монохромная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Охуенная тема">
      <a:majorFont>
        <a:latin typeface="Segoe UI"/>
        <a:ea typeface="Yu Gothic UI Light"/>
        <a:cs typeface=""/>
      </a:majorFont>
      <a:minorFont>
        <a:latin typeface="Segoe UI Semibold"/>
        <a:ea typeface="Yu Mincho Demibold"/>
        <a:cs typeface="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128</TotalTime>
  <Words>199</Words>
  <Application>Microsoft Office PowerPoint</Application>
  <PresentationFormat>Широкоэкранный</PresentationFormat>
  <Paragraphs>85</Paragraphs>
  <Slides>20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Segoe UI</vt:lpstr>
      <vt:lpstr>Segoe UI Semibold</vt:lpstr>
      <vt:lpstr>Метрополия</vt:lpstr>
      <vt:lpstr>Visio</vt:lpstr>
      <vt:lpstr>Отчет о выполнении конкурсного задания системным программистом</vt:lpstr>
      <vt:lpstr>Код проверки ДУСа</vt:lpstr>
      <vt:lpstr>Код проверки магнитометра</vt:lpstr>
      <vt:lpstr>Код проверки солн.датчиков (1-4)</vt:lpstr>
      <vt:lpstr>Код проверки маховика</vt:lpstr>
      <vt:lpstr>Код проверки камеры </vt:lpstr>
      <vt:lpstr>Результат работы камеры</vt:lpstr>
      <vt:lpstr>Код проверки УКВ</vt:lpstr>
      <vt:lpstr>Результат работы УКВ</vt:lpstr>
      <vt:lpstr>Калибровка ДУСа</vt:lpstr>
      <vt:lpstr>Калибровка магнитометра</vt:lpstr>
      <vt:lpstr>Результат калибровки магнитометра</vt:lpstr>
      <vt:lpstr>Калибровка солн датчиков</vt:lpstr>
      <vt:lpstr>Результат калибровки солн датчиков</vt:lpstr>
      <vt:lpstr>Блок-схема работы всех систем</vt:lpstr>
      <vt:lpstr>Блок-схема работы системы стабилизации</vt:lpstr>
      <vt:lpstr>Блок-схема работы системы ориентации</vt:lpstr>
      <vt:lpstr>Блок-схема работы полезной нагрузки</vt:lpstr>
      <vt:lpstr>Блок-схема работы всех систем спутника(подробно)</vt:lpstr>
      <vt:lpstr>Установлены все программы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 проверки ДУСа</dc:title>
  <dc:creator>Даниил Казаков</dc:creator>
  <cp:lastModifiedBy>Александр Краснов</cp:lastModifiedBy>
  <cp:revision>11</cp:revision>
  <dcterms:created xsi:type="dcterms:W3CDTF">2022-03-28T08:02:20Z</dcterms:created>
  <dcterms:modified xsi:type="dcterms:W3CDTF">2022-03-28T18:18:32Z</dcterms:modified>
</cp:coreProperties>
</file>